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10/26/17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716016" y="1772816"/>
            <a:ext cx="3313355" cy="1702160"/>
          </a:xfrm>
        </p:spPr>
        <p:txBody>
          <a:bodyPr/>
          <a:lstStyle/>
          <a:p>
            <a:pPr algn="ctr"/>
            <a:r>
              <a:rPr lang="en-US" b="1" dirty="0" smtClean="0"/>
              <a:t>ECO-MADE</a:t>
            </a: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359075" cy="24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b="52504"/>
          <a:stretch/>
        </p:blipFill>
        <p:spPr bwMode="auto">
          <a:xfrm>
            <a:off x="546815" y="2001742"/>
            <a:ext cx="8119501" cy="36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3223" y="1084093"/>
            <a:ext cx="740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main problem </a:t>
            </a:r>
            <a:r>
              <a:rPr lang="en-US" sz="2400" b="1" dirty="0" smtClean="0"/>
              <a:t>is</a:t>
            </a:r>
            <a:r>
              <a:rPr lang="ru-RU" sz="2400" b="1" dirty="0" smtClean="0"/>
              <a:t> </a:t>
            </a:r>
            <a:r>
              <a:rPr lang="en-US" sz="2400" b="1" dirty="0" smtClean="0"/>
              <a:t>environmental</a:t>
            </a:r>
            <a:r>
              <a:rPr lang="ru-RU" sz="2400" b="1" dirty="0" smtClean="0"/>
              <a:t> </a:t>
            </a:r>
            <a:r>
              <a:rPr lang="en-US" sz="2400" b="1" dirty="0" smtClean="0"/>
              <a:t>pollution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999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811" y="1052734"/>
            <a:ext cx="2164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Recycling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3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G</a:t>
            </a:r>
            <a:r>
              <a:rPr lang="en-US" sz="3200" b="1" dirty="0" smtClean="0"/>
              <a:t>arbage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77573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3200" b="1" dirty="0"/>
              <a:t>New Product</a:t>
            </a:r>
            <a:endParaRPr lang="ru-RU" sz="3200" b="1" dirty="0"/>
          </a:p>
        </p:txBody>
      </p: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 flipV="1">
            <a:off x="5270186" y="1345121"/>
            <a:ext cx="5259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3"/>
            <a:endCxn id="2" idx="1"/>
          </p:cNvCxnSpPr>
          <p:nvPr/>
        </p:nvCxnSpPr>
        <p:spPr>
          <a:xfrm>
            <a:off x="2546833" y="1345121"/>
            <a:ext cx="55897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" y="242088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77" y="3027399"/>
            <a:ext cx="1677409" cy="168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r="8474"/>
          <a:stretch/>
        </p:blipFill>
        <p:spPr bwMode="auto">
          <a:xfrm>
            <a:off x="5796136" y="2660651"/>
            <a:ext cx="2736304" cy="21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1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071546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Partnerships</a:t>
            </a:r>
            <a:endParaRPr lang="ru-RU" sz="2400" b="1" dirty="0"/>
          </a:p>
        </p:txBody>
      </p:sp>
      <p:pic>
        <p:nvPicPr>
          <p:cNvPr id="1028" name="Picture 4" descr="Image result for ekologiya ve tebii servetler nazirliyi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17" y="1643050"/>
            <a:ext cx="2380417" cy="2468580"/>
          </a:xfrm>
          <a:prstGeom prst="rect">
            <a:avLst/>
          </a:prstGeom>
          <a:noFill/>
        </p:spPr>
      </p:pic>
      <p:pic>
        <p:nvPicPr>
          <p:cNvPr id="1030" name="Picture 6" descr="Image result for green baku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447039" cy="2381288"/>
          </a:xfrm>
          <a:prstGeom prst="rect">
            <a:avLst/>
          </a:prstGeom>
          <a:noFill/>
        </p:spPr>
      </p:pic>
      <p:pic>
        <p:nvPicPr>
          <p:cNvPr id="1032" name="Picture 8" descr="Image result for temiz sheh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109935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Our customers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4383"/>
            <a:ext cx="5616623" cy="39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0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9409" y="6206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b="1" dirty="0" smtClean="0"/>
              <a:t>Expected results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8152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i="1" dirty="0" smtClean="0"/>
              <a:t>Social side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5771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i="1" dirty="0"/>
          </a:p>
          <a:p>
            <a:r>
              <a:rPr lang="en-US" b="1" i="1" dirty="0" smtClean="0"/>
              <a:t>Business side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4" y="2766219"/>
            <a:ext cx="370790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60" y="2924944"/>
            <a:ext cx="3918885" cy="25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1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067544"/>
            <a:ext cx="226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Sale channels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1" y="2692000"/>
            <a:ext cx="3903431" cy="18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22" y="2132856"/>
            <a:ext cx="4074723" cy="29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636706" y="1529209"/>
            <a:ext cx="1431238" cy="603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88422" y="1529208"/>
            <a:ext cx="1207714" cy="603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496"/>
            <a:ext cx="6527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Thank you for your attention!</a:t>
            </a:r>
            <a:endParaRPr lang="en-US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31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Остин</vt:lpstr>
      <vt:lpstr>ECO-MADE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ECO-MADE</dc:title>
  <dc:creator>Orxan</dc:creator>
  <cp:lastModifiedBy>Yuliya</cp:lastModifiedBy>
  <cp:revision>17</cp:revision>
  <dcterms:created xsi:type="dcterms:W3CDTF">2017-10-25T19:04:45Z</dcterms:created>
  <dcterms:modified xsi:type="dcterms:W3CDTF">2017-10-26T12:16:44Z</dcterms:modified>
</cp:coreProperties>
</file>